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4" r:id="rId2"/>
    <p:sldId id="362" r:id="rId3"/>
    <p:sldId id="363" r:id="rId4"/>
    <p:sldId id="364" r:id="rId5"/>
    <p:sldId id="365" r:id="rId6"/>
    <p:sldId id="366" r:id="rId7"/>
    <p:sldId id="367" r:id="rId8"/>
    <p:sldId id="368" r:id="rId9"/>
    <p:sldId id="369" r:id="rId10"/>
    <p:sldId id="370" r:id="rId11"/>
    <p:sldId id="341" r:id="rId12"/>
  </p:sldIdLst>
  <p:sldSz cx="12188825" cy="6858000"/>
  <p:notesSz cx="6858000" cy="9144000"/>
  <p:custDataLst>
    <p:tags r:id="rId15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2B4"/>
    <a:srgbClr val="EE7C21"/>
    <a:srgbClr val="F6F6F6"/>
    <a:srgbClr val="1E1F23"/>
    <a:srgbClr val="121417"/>
    <a:srgbClr val="1D1E22"/>
    <a:srgbClr val="A59B81"/>
    <a:srgbClr val="EFEFF1"/>
    <a:srgbClr val="486174"/>
    <a:srgbClr val="64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02" autoAdjust="0"/>
    <p:restoredTop sz="99834" autoAdjust="0"/>
  </p:normalViewPr>
  <p:slideViewPr>
    <p:cSldViewPr snapToGrid="0" snapToObjects="1">
      <p:cViewPr varScale="1">
        <p:scale>
          <a:sx n="74" d="100"/>
          <a:sy n="74" d="100"/>
        </p:scale>
        <p:origin x="184" y="616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6C141-3D97-E044-AD04-99E296532BC5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8DF2D-9A28-AD46-9F15-07D9EDD30F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66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6687-B304-4832-AFC5-0D209D1CC86C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5E1BB-3961-416B-9529-8B23F6D63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24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6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1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3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087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354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95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986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42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51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73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4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540536" y="445885"/>
            <a:ext cx="11141262" cy="6167640"/>
            <a:chOff x="540536" y="445885"/>
            <a:chExt cx="11141262" cy="6167640"/>
          </a:xfrm>
        </p:grpSpPr>
        <p:sp>
          <p:nvSpPr>
            <p:cNvPr id="7" name="文本框 6"/>
            <p:cNvSpPr txBox="1"/>
            <p:nvPr/>
          </p:nvSpPr>
          <p:spPr>
            <a:xfrm rot="5400000">
              <a:off x="9810936" y="2132081"/>
              <a:ext cx="355705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5974" y="6340653"/>
              <a:ext cx="198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0536" y="496894"/>
              <a:ext cx="15722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 panose="020B0604020202020204" pitchFamily="34" charset="0"/>
                </a:rPr>
                <a:t>TEMPLATE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52397" y="445885"/>
              <a:ext cx="52149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70345" y="707130"/>
              <a:ext cx="6416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 panose="020B0604020202020204" pitchFamily="34" charset="0"/>
                </a:rPr>
                <a:t>PPT 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27683" y="6581853"/>
              <a:ext cx="52149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0883850" y="6359609"/>
              <a:ext cx="5437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rot="5400000">
              <a:off x="-1048753" y="3387453"/>
              <a:ext cx="355705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直角三角形 14"/>
            <p:cNvSpPr/>
            <p:nvPr/>
          </p:nvSpPr>
          <p:spPr>
            <a:xfrm rot="16200000">
              <a:off x="11416986" y="6373829"/>
              <a:ext cx="122133" cy="203885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64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0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790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08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9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3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37" y="1650"/>
            <a:ext cx="12202362" cy="6858000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>
                  <a:lumMod val="100000"/>
                </a:srgbClr>
              </a:gs>
            </a:gsLst>
            <a:lin ang="2700000" scaled="0"/>
          </a:gradFill>
        </p:spPr>
      </p:pic>
      <p:sp>
        <p:nvSpPr>
          <p:cNvPr id="8" name="文本框 7"/>
          <p:cNvSpPr txBox="1"/>
          <p:nvPr/>
        </p:nvSpPr>
        <p:spPr>
          <a:xfrm>
            <a:off x="486678" y="567595"/>
            <a:ext cx="266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创新研发提升价值 </a:t>
            </a:r>
            <a:endParaRPr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5301" y="445885"/>
            <a:ext cx="521495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 rot="5400000">
            <a:off x="-1065508" y="3387453"/>
            <a:ext cx="35570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INTELLINK TECHNOLOGY</a:t>
            </a:r>
            <a:endParaRPr lang="zh-CN" altLang="en-US" sz="600" b="1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58102" y="6202153"/>
            <a:ext cx="310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智能制造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工业互联网 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77" y="1701257"/>
            <a:ext cx="1845141" cy="1845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819" y="3727700"/>
            <a:ext cx="2931458" cy="7588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0" y="5955229"/>
            <a:ext cx="1492624" cy="5547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29723" y="4564312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必得福无纺布项目</a:t>
            </a:r>
            <a:r>
              <a:rPr kumimoji="1" lang="en-US" altLang="zh-CN" sz="2400" b="1" dirty="0" smtClean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zh-CN" altLang="en-US" sz="2400" b="1" dirty="0" smtClean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期功能简介</a:t>
            </a:r>
            <a:endParaRPr kumimoji="1" lang="zh-CN" altLang="en-US" sz="2400" b="1" dirty="0">
              <a:solidFill>
                <a:schemeClr val="bg1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5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根据客户订单中的产品编号，查询该产品的所有测试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报告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根据测试报告中合格产品的落卷时间，计算每一个合格产品的生产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时间段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分析每一段连续稳定生产过程中每个测点参数的实际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值最后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统计分析该产品所有合格产品的测点参数的优化参数值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13689" b="-92239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689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37" y="0"/>
            <a:ext cx="12202362" cy="6858000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>
                  <a:lumMod val="100000"/>
                </a:srgbClr>
              </a:gs>
            </a:gsLst>
            <a:lin ang="2700000" scaled="0"/>
          </a:gradFill>
        </p:spPr>
      </p:pic>
      <p:sp>
        <p:nvSpPr>
          <p:cNvPr id="6" name="文本框 5"/>
          <p:cNvSpPr txBox="1"/>
          <p:nvPr/>
        </p:nvSpPr>
        <p:spPr>
          <a:xfrm rot="5400000">
            <a:off x="9794181" y="2132081"/>
            <a:ext cx="35570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INTELLINK TECHNOLOGY</a:t>
            </a:r>
            <a:endParaRPr lang="zh-CN" altLang="en-US" sz="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928" y="6581853"/>
            <a:ext cx="521495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1743" y="6191088"/>
            <a:ext cx="2698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智能制造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工业互联网 </a:t>
            </a:r>
            <a:endParaRPr kumimoji="1" lang="zh-CN" altLang="en-US" sz="12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906" y="3013501"/>
            <a:ext cx="4033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</a:t>
            </a:r>
            <a:r>
              <a:rPr kumimoji="1" lang="zh-CN" altLang="en-US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</a:t>
            </a:r>
            <a:endParaRPr kumimoji="1" lang="zh-CN" altLang="en-US" sz="4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05" y="4389449"/>
            <a:ext cx="2518292" cy="16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能源管理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能源管理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实时显示当日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当月生产总电能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生产总电能查询、统计、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</a:t>
            </a: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503326" y="2171669"/>
              <a:ext cx="5785142" cy="3507152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623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r>
              <a:rPr lang="zh-CN" altLang="en-US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管理层可在云系统中发布生产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维修等信息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实时显示每一条任务的当前处理状态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可自动保存登录人员的任务领取记录</a:t>
            </a: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3710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r>
              <a:rPr lang="zh-CN" altLang="en-US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管理层可在云系统中发布生产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维修等信息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实时显示每一条任务的当前处理状态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可自动保存登录人员的任务领取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记录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280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备件管理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备件管理</a:t>
            </a:r>
            <a:r>
              <a:rPr lang="zh-CN" altLang="en-US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统计、查询各个关键零部件的运行总时间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可设定各个零部件使用寿命，自动提前进行更换提醒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分析出零部件更换的最优时间数据（当系统软件运行到足够的时间，根据采集到的数据可进行深度分析挖掘）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10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大屏管理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大屏管理</a:t>
            </a:r>
            <a:r>
              <a:rPr lang="zh-CN" altLang="en-US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综合信息：每天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每月 总产量、总能耗、产品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合格率等；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投射大屏或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LED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屏等</a:t>
            </a: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762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根据客户订单中的产品编号，查询该产品的所有测试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报告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根据测试报告中合格产品的落卷时间，计算每一个合格产品的生产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时间段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分析每一段连续稳定生产过程中每个测点参数的实际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值最后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统计分析该产品所有合格产品的测点参数的优化参数值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110" b="-8268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84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根据客户订单中的产品编号，查询该产品的所有测试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报告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根据测试报告中合格产品的落卷时间，计算每一个合格产品的生产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时间段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分析每一段连续稳定生产过程中每个测点参数的实际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值最后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统计分析该产品所有合格产品的测点参数的优化参数值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50841" b="-3173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43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根据客户订单中的产品编号，查询该产品的所有测试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报告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根据测试报告中合格产品的落卷时间，计算每一个合格产品的生产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时间段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分析每一段连续稳定生产过程中每个测点参数的实际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值最后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统计分析该产品所有合格产品的测点参数的优化参数值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grpSp>
        <p:nvGrpSpPr>
          <p:cNvPr id="19" name="组合 3"/>
          <p:cNvGrpSpPr/>
          <p:nvPr/>
        </p:nvGrpSpPr>
        <p:grpSpPr>
          <a:xfrm>
            <a:off x="4010166" y="620736"/>
            <a:ext cx="8009610" cy="5177026"/>
            <a:chOff x="-1677211" y="1125816"/>
            <a:chExt cx="8218154" cy="5311819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677211" y="1125816"/>
              <a:ext cx="8218154" cy="5311819"/>
            </a:xfrm>
            <a:prstGeom prst="rect">
              <a:avLst/>
            </a:prstGeom>
          </p:spPr>
        </p:pic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-495931" y="2119604"/>
              <a:ext cx="5740013" cy="3479795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 t="-112407" b="-55087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dk1"/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83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577</Words>
  <Application>Microsoft Macintosh PowerPoint</Application>
  <PresentationFormat>自定义</PresentationFormat>
  <Paragraphs>88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Calibri</vt:lpstr>
      <vt:lpstr>DengXian</vt:lpstr>
      <vt:lpstr>Microsoft YaHei</vt:lpstr>
      <vt:lpstr>Microsoft YaHei Light</vt:lpstr>
      <vt:lpstr>SimHei</vt:lpstr>
      <vt:lpstr>Wingdings</vt:lpstr>
      <vt:lpstr>思源黑体 CN Heavy</vt:lpstr>
      <vt:lpstr>思源黑体 CN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sWs</dc:creator>
  <cp:lastModifiedBy>郑 尔枫</cp:lastModifiedBy>
  <cp:revision>23</cp:revision>
  <dcterms:modified xsi:type="dcterms:W3CDTF">2019-04-28T09:56:15Z</dcterms:modified>
</cp:coreProperties>
</file>